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76" r:id="rId2"/>
    <p:sldId id="277" r:id="rId3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04" autoAdjust="0"/>
  </p:normalViewPr>
  <p:slideViewPr>
    <p:cSldViewPr>
      <p:cViewPr varScale="1">
        <p:scale>
          <a:sx n="87" d="100"/>
          <a:sy n="87" d="100"/>
        </p:scale>
        <p:origin x="1272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2E75-6826-46B7-8E3E-4093ECE14106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41B7-25CA-4046-A197-B777D75C7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4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6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9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8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5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9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3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5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9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92007" y="404296"/>
            <a:ext cx="9712497" cy="1932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6518" y="-7263"/>
            <a:ext cx="5938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在冲绳举办</a:t>
            </a:r>
            <a:r>
              <a:rPr lang="en-US" altLang="zh-CN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MICE</a:t>
            </a:r>
            <a:r>
              <a:rPr lang="zh-CN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的理由</a:t>
            </a:r>
            <a:endParaRPr lang="ja-JP" altLang="en-US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007" y="548680"/>
            <a:ext cx="7621588" cy="44132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精彩景点众多的冲绳本岛</a:t>
            </a:r>
            <a:endParaRPr lang="ja-JP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17759" y="1330956"/>
            <a:ext cx="5510354" cy="536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国际大道作为从战争中复兴的象征被称为“奇迹的</a:t>
            </a:r>
            <a:r>
              <a:rPr lang="en-US" altLang="zh-CN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英里”。以这里为中心，从平民的生活到艺术，充满冲绳魅力的</a:t>
            </a:r>
            <a:r>
              <a:rPr lang="zh-CN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地区</a:t>
            </a: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21789" y="1268760"/>
            <a:ext cx="19781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那霸地区</a:t>
            </a:r>
            <a:endParaRPr lang="ja-JP" alt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019375"/>
            <a:ext cx="1762892" cy="1625649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272480" y="3341767"/>
            <a:ext cx="842435" cy="3077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首里城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295766" y="2864899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4902817" y="2870888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7500114" y="2910416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027728" y="2612708"/>
            <a:ext cx="837039" cy="27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约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分钟</a:t>
            </a:r>
          </a:p>
        </p:txBody>
      </p:sp>
      <p:pic>
        <p:nvPicPr>
          <p:cNvPr id="17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53" y="2172784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17" y="2014411"/>
            <a:ext cx="1753405" cy="161709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813" y="2008329"/>
            <a:ext cx="1752385" cy="1617503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864768" y="3318055"/>
            <a:ext cx="842435" cy="3077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国际大道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385048" y="3334130"/>
            <a:ext cx="1472728" cy="3077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第一牧志公设市场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87" y="2018933"/>
            <a:ext cx="1779872" cy="1606899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7988284" y="3341767"/>
            <a:ext cx="1347824" cy="2832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壶屋陶器街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Picture 4" descr="https://image.freepik.com/free-icon/_318-276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37" y="2133735"/>
            <a:ext cx="469225" cy="4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正方形/長方形 24"/>
          <p:cNvSpPr/>
          <p:nvPr/>
        </p:nvSpPr>
        <p:spPr>
          <a:xfrm>
            <a:off x="4650871" y="2632132"/>
            <a:ext cx="779075" cy="27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约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分钟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Picture 4" descr="https://image.freepik.com/free-icon/_318-276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425" y="2143483"/>
            <a:ext cx="469225" cy="4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7329264" y="2641880"/>
            <a:ext cx="692970" cy="27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约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分钟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514828" y="4038241"/>
            <a:ext cx="5542628" cy="536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清泉流淌的绿色森林，一望无尽的大海等，呈现出大自然和悠久历史色彩的地区。</a:t>
            </a:r>
          </a:p>
          <a:p>
            <a:pPr>
              <a:defRPr/>
            </a:pP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同时充满对和平的祈祷，这里是令人心情平静的</a:t>
            </a:r>
            <a:r>
              <a:rPr lang="zh-CN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地方</a:t>
            </a: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8982" y="4005064"/>
            <a:ext cx="19781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南部地区</a:t>
            </a:r>
            <a:endParaRPr lang="ja-JP" alt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3249439" y="5600534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3018387" y="5366427"/>
            <a:ext cx="854493" cy="27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约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分钟</a:t>
            </a:r>
          </a:p>
        </p:txBody>
      </p:sp>
      <p:pic>
        <p:nvPicPr>
          <p:cNvPr id="34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26" y="4908419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480" y="4721887"/>
            <a:ext cx="2573921" cy="1729906"/>
          </a:xfrm>
          <a:prstGeom prst="rect">
            <a:avLst/>
          </a:prstGeom>
        </p:spPr>
      </p:pic>
      <p:sp>
        <p:nvSpPr>
          <p:cNvPr id="37" name="右矢印 36"/>
          <p:cNvSpPr/>
          <p:nvPr/>
        </p:nvSpPr>
        <p:spPr>
          <a:xfrm>
            <a:off x="6849839" y="5553145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563054" y="5319038"/>
            <a:ext cx="838218" cy="27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约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分钟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9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26" y="4861030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角丸四角形 39"/>
          <p:cNvSpPr/>
          <p:nvPr/>
        </p:nvSpPr>
        <p:spPr>
          <a:xfrm>
            <a:off x="272480" y="6157465"/>
            <a:ext cx="1257811" cy="2943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和平纪念公园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90" y="4733043"/>
            <a:ext cx="2536836" cy="1718750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3872880" y="6157465"/>
            <a:ext cx="1512168" cy="2943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沖繩世界文化王國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40" y="4728842"/>
            <a:ext cx="1493683" cy="1722951"/>
          </a:xfrm>
          <a:prstGeom prst="rect">
            <a:avLst/>
          </a:prstGeom>
        </p:spPr>
      </p:pic>
      <p:sp>
        <p:nvSpPr>
          <p:cNvPr id="44" name="角丸四角形 43"/>
          <p:cNvSpPr/>
          <p:nvPr/>
        </p:nvSpPr>
        <p:spPr>
          <a:xfrm>
            <a:off x="7473280" y="6144016"/>
            <a:ext cx="842435" cy="3077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齐场御狱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765781" y="14180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人气路线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798445" y="41744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人气路线</a:t>
            </a:r>
          </a:p>
        </p:txBody>
      </p:sp>
    </p:spTree>
    <p:extLst>
      <p:ext uri="{BB962C8B-B14F-4D97-AF65-F5344CB8AC3E}">
        <p14:creationId xmlns:p14="http://schemas.microsoft.com/office/powerpoint/2010/main" val="228481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92007" y="404296"/>
            <a:ext cx="9712497" cy="1932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6518" y="-7263"/>
            <a:ext cx="5938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在冲绳举办</a:t>
            </a:r>
            <a:r>
              <a:rPr lang="en-US" altLang="zh-CN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MICE</a:t>
            </a:r>
            <a:r>
              <a:rPr lang="zh-CN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的理由</a:t>
            </a:r>
            <a:endParaRPr lang="ja-JP" altLang="en-US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007" y="548680"/>
            <a:ext cx="7621588" cy="44132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精彩景点众多的冲绳本岛</a:t>
            </a:r>
            <a:endParaRPr lang="ja-JP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97907" y="1215911"/>
            <a:ext cx="5510354" cy="536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养育稀有动植物的原始森林和透明海洋围绕的地区。</a:t>
            </a:r>
          </a:p>
          <a:p>
            <a:pPr>
              <a:defRPr/>
            </a:pP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丰饶的大自然、人们的热情善良等，这里留有许多冲绳的</a:t>
            </a:r>
            <a:r>
              <a:rPr lang="zh-CN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特色</a:t>
            </a: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982" y="1185742"/>
            <a:ext cx="19781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北部地区</a:t>
            </a:r>
            <a:endParaRPr lang="ja-JP" alt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637983" y="4074544"/>
            <a:ext cx="5510354" cy="536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琉球、亚洲、还有美国。以异文化的交叉点冲绳市为中心，青春活力和国际气息横溢的地区。在这里，先进和传统共存，</a:t>
            </a:r>
            <a:r>
              <a:rPr lang="zh-CN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魅力无穷</a:t>
            </a: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8982" y="4005064"/>
            <a:ext cx="19781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中部地区</a:t>
            </a:r>
            <a:endParaRPr lang="ja-JP" alt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3177431" y="5522730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936776" y="5288623"/>
            <a:ext cx="792088" cy="27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约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44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分钟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4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18" y="4830615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右矢印 36"/>
          <p:cNvSpPr/>
          <p:nvPr/>
        </p:nvSpPr>
        <p:spPr>
          <a:xfrm>
            <a:off x="6633815" y="5475341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358334" y="5241234"/>
            <a:ext cx="826914" cy="27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约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44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分钟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9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02" y="4789813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右矢印 44"/>
          <p:cNvSpPr/>
          <p:nvPr/>
        </p:nvSpPr>
        <p:spPr>
          <a:xfrm>
            <a:off x="3182111" y="2734237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2941455" y="2500130"/>
            <a:ext cx="779357" cy="27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约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47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分钟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7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98" y="2042122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右矢印 48"/>
          <p:cNvSpPr/>
          <p:nvPr/>
        </p:nvSpPr>
        <p:spPr>
          <a:xfrm>
            <a:off x="6561807" y="2728344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282694" y="2502644"/>
            <a:ext cx="803436" cy="27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约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分钟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1" y="1925812"/>
            <a:ext cx="2589864" cy="1659684"/>
          </a:xfrm>
          <a:prstGeom prst="rect">
            <a:avLst/>
          </a:prstGeom>
        </p:spPr>
      </p:pic>
      <p:sp>
        <p:nvSpPr>
          <p:cNvPr id="58" name="角丸四角形 57"/>
          <p:cNvSpPr/>
          <p:nvPr/>
        </p:nvSpPr>
        <p:spPr>
          <a:xfrm>
            <a:off x="272480" y="3284984"/>
            <a:ext cx="1400405" cy="273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部瀬名海中公园　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1933136"/>
            <a:ext cx="2545778" cy="1690556"/>
          </a:xfrm>
          <a:prstGeom prst="rect">
            <a:avLst/>
          </a:prstGeom>
        </p:spPr>
      </p:pic>
      <p:sp>
        <p:nvSpPr>
          <p:cNvPr id="60" name="角丸四角形 59"/>
          <p:cNvSpPr/>
          <p:nvPr/>
        </p:nvSpPr>
        <p:spPr>
          <a:xfrm>
            <a:off x="3728864" y="3317654"/>
            <a:ext cx="1468048" cy="3102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冲绳美之海水族馆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1" name="Picture 4" descr="https://image.freepik.com/free-icon/_318-27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98" y="2086162"/>
            <a:ext cx="396173" cy="3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1927681"/>
            <a:ext cx="2550979" cy="1700227"/>
          </a:xfrm>
          <a:prstGeom prst="rect">
            <a:avLst/>
          </a:prstGeom>
        </p:spPr>
      </p:pic>
      <p:sp>
        <p:nvSpPr>
          <p:cNvPr id="63" name="角丸四角形 62"/>
          <p:cNvSpPr/>
          <p:nvPr/>
        </p:nvSpPr>
        <p:spPr>
          <a:xfrm>
            <a:off x="7109609" y="3304375"/>
            <a:ext cx="1410938" cy="3077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备濑福木林道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1" y="4671972"/>
            <a:ext cx="2526706" cy="1702017"/>
          </a:xfrm>
          <a:prstGeom prst="rect">
            <a:avLst/>
          </a:prstGeom>
        </p:spPr>
      </p:pic>
      <p:sp>
        <p:nvSpPr>
          <p:cNvPr id="65" name="角丸四角形 64"/>
          <p:cNvSpPr/>
          <p:nvPr/>
        </p:nvSpPr>
        <p:spPr>
          <a:xfrm>
            <a:off x="318368" y="6091191"/>
            <a:ext cx="1754312" cy="289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永旺梦乐城冲绳来客梦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62" y="4671972"/>
            <a:ext cx="2558112" cy="1704982"/>
          </a:xfrm>
          <a:prstGeom prst="rect">
            <a:avLst/>
          </a:prstGeom>
        </p:spPr>
      </p:pic>
      <p:sp>
        <p:nvSpPr>
          <p:cNvPr id="67" name="角丸四角形 66"/>
          <p:cNvSpPr/>
          <p:nvPr/>
        </p:nvSpPr>
        <p:spPr>
          <a:xfrm>
            <a:off x="3753498" y="6091191"/>
            <a:ext cx="1662712" cy="2943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万座毛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5398" y="4677592"/>
            <a:ext cx="2510744" cy="1674528"/>
          </a:xfrm>
          <a:prstGeom prst="rect">
            <a:avLst/>
          </a:prstGeom>
        </p:spPr>
      </p:pic>
      <p:sp>
        <p:nvSpPr>
          <p:cNvPr id="69" name="角丸四角形 68"/>
          <p:cNvSpPr/>
          <p:nvPr/>
        </p:nvSpPr>
        <p:spPr>
          <a:xfrm>
            <a:off x="7174106" y="6031305"/>
            <a:ext cx="1523310" cy="3208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美国村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2626" y="1353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人气路线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62626" y="41777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人气路线</a:t>
            </a:r>
          </a:p>
        </p:txBody>
      </p:sp>
    </p:spTree>
    <p:extLst>
      <p:ext uri="{BB962C8B-B14F-4D97-AF65-F5344CB8AC3E}">
        <p14:creationId xmlns:p14="http://schemas.microsoft.com/office/powerpoint/2010/main" val="277411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169</Words>
  <Application>Microsoft Office PowerPoint</Application>
  <PresentationFormat>A4 210 x 297 mm</PresentationFormat>
  <Paragraphs>40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嶋田正明</cp:lastModifiedBy>
  <cp:revision>134</cp:revision>
  <dcterms:created xsi:type="dcterms:W3CDTF">2015-12-30T06:41:28Z</dcterms:created>
  <dcterms:modified xsi:type="dcterms:W3CDTF">2016-12-21T11:37:25Z</dcterms:modified>
</cp:coreProperties>
</file>